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9" r:id="rId1"/>
  </p:sldMasterIdLst>
  <p:notesMasterIdLst>
    <p:notesMasterId r:id="rId15"/>
  </p:notesMasterIdLst>
  <p:sldIdLst>
    <p:sldId id="256" r:id="rId2"/>
    <p:sldId id="262" r:id="rId3"/>
    <p:sldId id="263" r:id="rId4"/>
    <p:sldId id="257" r:id="rId5"/>
    <p:sldId id="258" r:id="rId6"/>
    <p:sldId id="259" r:id="rId7"/>
    <p:sldId id="267" r:id="rId8"/>
    <p:sldId id="268" r:id="rId9"/>
    <p:sldId id="269" r:id="rId10"/>
    <p:sldId id="270" r:id="rId11"/>
    <p:sldId id="260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BFB7-74BB-427C-8D76-CCAE7642505C}" type="datetimeFigureOut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62F8A-CA91-4486-940E-F4B436E1CB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00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65E0-62D1-4E67-BBF6-5B44329734A3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10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E68FA-D7AF-45BA-9876-34804227EF5A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72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939A-7F34-4AE0-8C20-68E6E9121211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34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CF3A-16DF-4067-AF7C-0A025C28EB5A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72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721-DA04-4AB4-A564-C458190DF116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73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5120-E096-40D1-912A-8C4B4F8112A9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54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F214-F8D2-4878-875B-695B34B4F1E1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37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03F-688A-4E75-80B2-F02FE6E4A449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8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EABF-DF68-4B8B-B3B6-B2657C9575C0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22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EB6FA9-F432-4EED-A503-CD1F6ECF5C9D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64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D28D-2597-4EFD-9E4B-60DA4F9B6E26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94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B3A7D8-F0C5-4E10-A831-53C1AC23DAE6}" type="datetime1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DFED568-11B9-47D5-9F3A-D51FDBECBF5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993A-01A4-AAB7-9C74-C333B08B7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758951"/>
            <a:ext cx="10058400" cy="2329481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通信技術實現跑馬燈控制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D9FFD0-B211-72C5-18C6-3A82C9B7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769568"/>
            <a:ext cx="10058400" cy="2034325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學生：陳琪揚、盧奕睿、陳柏諺、張鶴嚴</a:t>
            </a:r>
          </a:p>
        </p:txBody>
      </p:sp>
    </p:spTree>
    <p:extLst>
      <p:ext uri="{BB962C8B-B14F-4D97-AF65-F5344CB8AC3E}">
        <p14:creationId xmlns:p14="http://schemas.microsoft.com/office/powerpoint/2010/main" val="171295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6FF1-E319-1C2B-180C-8C735AA0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發送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0B8777-08FB-4C6E-E45B-9B287C17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E33418-5602-AF61-B117-56DE87931A3A}"/>
              </a:ext>
            </a:extLst>
          </p:cNvPr>
          <p:cNvSpPr txBox="1"/>
          <p:nvPr/>
        </p:nvSpPr>
        <p:spPr>
          <a:xfrm>
            <a:off x="6008914" y="5998097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狀態轉換</a:t>
            </a:r>
            <a:r>
              <a:rPr lang="zh-TW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IDLE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38E2FFC-D295-94B1-4E17-61A01E19998D}"/>
              </a:ext>
            </a:extLst>
          </p:cNvPr>
          <p:cNvCxnSpPr>
            <a:cxnSpLocks/>
          </p:cNvCxnSpPr>
          <p:nvPr/>
        </p:nvCxnSpPr>
        <p:spPr>
          <a:xfrm>
            <a:off x="8338549" y="6188342"/>
            <a:ext cx="28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8DF3AB33-DE58-91DA-C7B9-A3FB83F9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17695"/>
            <a:ext cx="10613180" cy="1740163"/>
          </a:xfr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4DA3318-8A43-FA50-F730-DD27F0330A40}"/>
              </a:ext>
            </a:extLst>
          </p:cNvPr>
          <p:cNvSpPr/>
          <p:nvPr/>
        </p:nvSpPr>
        <p:spPr>
          <a:xfrm>
            <a:off x="7170515" y="2182101"/>
            <a:ext cx="213756" cy="1450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68C6F07-FB61-4082-C4DA-C0EC9132ADE5}"/>
              </a:ext>
            </a:extLst>
          </p:cNvPr>
          <p:cNvCxnSpPr>
            <a:cxnSpLocks/>
          </p:cNvCxnSpPr>
          <p:nvPr/>
        </p:nvCxnSpPr>
        <p:spPr>
          <a:xfrm>
            <a:off x="7277393" y="3657858"/>
            <a:ext cx="503016" cy="394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6B4A1AD7-7C94-61F8-92A1-9AA34690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98" y="4092324"/>
            <a:ext cx="5388405" cy="19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8BFFF-5A90-9FFE-BD8B-096FC07B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r>
              <a:rPr lang="en-US" altLang="zh-TW" sz="3200" b="1" dirty="0"/>
              <a:t>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波型模擬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寬度：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深度：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325A35C-3464-DA6E-2E18-58BA0934ED3C}"/>
              </a:ext>
            </a:extLst>
          </p:cNvPr>
          <p:cNvSpPr/>
          <p:nvPr/>
        </p:nvSpPr>
        <p:spPr>
          <a:xfrm rot="1850226">
            <a:off x="4816813" y="3349113"/>
            <a:ext cx="704184" cy="275674"/>
          </a:xfrm>
          <a:prstGeom prst="righ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71F4CFB-948D-A62D-99C6-83010FB0BB5A}"/>
              </a:ext>
            </a:extLst>
          </p:cNvPr>
          <p:cNvSpPr txBox="1"/>
          <p:nvPr/>
        </p:nvSpPr>
        <p:spPr>
          <a:xfrm>
            <a:off x="4189186" y="5626387"/>
            <a:ext cx="62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最後一筆資料存進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FIFO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訊號拉至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訊號保持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全部資料都讀出後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訊號降至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訊號拉至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92833B93-C55C-ED64-1FBA-324629993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0394"/>
            <a:ext cx="8969517" cy="1341236"/>
          </a:xfr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C1FECC1-2F15-E1AE-26BC-BE56CF4F8F9A}"/>
              </a:ext>
            </a:extLst>
          </p:cNvPr>
          <p:cNvSpPr/>
          <p:nvPr/>
        </p:nvSpPr>
        <p:spPr>
          <a:xfrm>
            <a:off x="3865984" y="1737360"/>
            <a:ext cx="861526" cy="1450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E900EE-9F86-58B8-9D7B-F774ED22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823577"/>
            <a:ext cx="10314034" cy="171900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9FA1240-A197-AAAF-03C2-58801DF11428}"/>
              </a:ext>
            </a:extLst>
          </p:cNvPr>
          <p:cNvSpPr/>
          <p:nvPr/>
        </p:nvSpPr>
        <p:spPr>
          <a:xfrm>
            <a:off x="6126480" y="4229879"/>
            <a:ext cx="861526" cy="10979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52DEB9-EE37-0E81-C233-A538FDEAAE34}"/>
              </a:ext>
            </a:extLst>
          </p:cNvPr>
          <p:cNvSpPr/>
          <p:nvPr/>
        </p:nvSpPr>
        <p:spPr>
          <a:xfrm>
            <a:off x="1298448" y="4553712"/>
            <a:ext cx="7930896" cy="39014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B07249-97C9-0127-7DA9-5C343FF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4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30634-88BC-287C-7667-FA172719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X發送影片">
            <a:hlinkClick r:id="" action="ppaction://media"/>
            <a:extLst>
              <a:ext uri="{FF2B5EF4-FFF2-40B4-BE49-F238E27FC236}">
                <a16:creationId xmlns:a16="http://schemas.microsoft.com/office/drawing/2014/main" id="{BD3D62D8-3FAD-2EBF-4436-CEA70FD80B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9583" y="1737360"/>
            <a:ext cx="8777839" cy="493741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10A084-0A5D-D9CC-4F4B-11BDD2A7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65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5F199-81FB-75F8-8DFF-0E5ABF1B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報告結束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200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80254-93E3-8448-D9C0-26B7ECE2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F3941-1AD7-A3C3-AF28-D452A759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題目介紹</a:t>
            </a:r>
            <a:endParaRPr lang="en-US" altLang="zh-TW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架構圖</a:t>
            </a:r>
            <a:endParaRPr lang="en-US" altLang="zh-TW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RTL </a:t>
            </a:r>
            <a:r>
              <a:rPr lang="en-US" altLang="zh-TW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simulatin</a:t>
            </a:r>
            <a:endParaRPr lang="en-US" altLang="zh-TW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02F2D2-3674-20A7-D858-49768E6A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41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7EDB8-395F-309E-7180-DA3FCF1C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題目介紹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9D108-B71E-BB6A-E1CA-CE7E9337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UART(RX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接收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將訊號傳輸到控制器中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實現一般跑馬燈功能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位數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結合速率控制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數據清空等功能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UART(TX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發送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將文字訊息傳至終端顯示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顯示之文字對應當前狀態分別有初始狀態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速率控制狀態與一般狀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態，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共三種狀態三段文字訊息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以下為三種狀態顯示之文字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9808" lvl="1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初始狀態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altLang="zh-TW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state:initial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rate:1</a:t>
            </a:r>
          </a:p>
          <a:p>
            <a:pPr marL="749808" lvl="1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速率控制狀態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altLang="zh-TW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state:rate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control rate:1</a:t>
            </a:r>
          </a:p>
          <a:p>
            <a:pPr marL="749808" lvl="1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一般狀態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altLang="zh-TW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state:normal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rate:1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F56E67-BD43-1CE6-B7B0-E53FBE56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5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079F6-94DC-1B3D-1DF9-ECFF7C1C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31" y="353249"/>
            <a:ext cx="3099318" cy="1325563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90D42F-3DD1-ED26-D013-18BCA8959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53931"/>
            <a:ext cx="7240555" cy="680406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31612D-98FB-4A5A-3A4B-C93D7CB0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05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3623E-DA78-78B3-E6F4-B648D5FA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FSM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411B3B-C7CA-B90A-B7A5-E0E015B1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60" y="2517198"/>
            <a:ext cx="7216239" cy="3313084"/>
          </a:xfr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5CC770F-EA23-B44F-165D-5058A8E49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48584"/>
              </p:ext>
            </p:extLst>
          </p:nvPr>
        </p:nvGraphicFramePr>
        <p:xfrm>
          <a:off x="95003" y="2144277"/>
          <a:ext cx="4880757" cy="37169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7632">
                  <a:extLst>
                    <a:ext uri="{9D8B030D-6E8A-4147-A177-3AD203B41FA5}">
                      <a16:colId xmlns:a16="http://schemas.microsoft.com/office/drawing/2014/main" val="2931742229"/>
                    </a:ext>
                  </a:extLst>
                </a:gridCol>
                <a:gridCol w="1933125">
                  <a:extLst>
                    <a:ext uri="{9D8B030D-6E8A-4147-A177-3AD203B41FA5}">
                      <a16:colId xmlns:a16="http://schemas.microsoft.com/office/drawing/2014/main" val="3645462607"/>
                    </a:ext>
                  </a:extLst>
                </a:gridCol>
              </a:tblGrid>
              <a:tr h="60918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54107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algn="dist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IDLE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接收資料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65564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algn="dist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START_CONTROL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控制速率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810665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dist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清除資料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90191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algn="dist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發送資料至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FIFO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06007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algn="dist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FINISH_COMTROL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結束發送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36021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084DD5-6DF0-35BC-2145-D06BB514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88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5F97D-84BE-54C5-9277-86A9E41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 FSM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51A6CC-A29C-F55E-B8D7-D9BA4DDBC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24" y="2131062"/>
            <a:ext cx="7577241" cy="3933836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8DFD776-88C4-4B2F-7337-E23AEE1C5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98719"/>
              </p:ext>
            </p:extLst>
          </p:nvPr>
        </p:nvGraphicFramePr>
        <p:xfrm>
          <a:off x="95004" y="2653006"/>
          <a:ext cx="4546978" cy="24985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76944">
                  <a:extLst>
                    <a:ext uri="{9D8B030D-6E8A-4147-A177-3AD203B41FA5}">
                      <a16:colId xmlns:a16="http://schemas.microsoft.com/office/drawing/2014/main" val="2931742229"/>
                    </a:ext>
                  </a:extLst>
                </a:gridCol>
                <a:gridCol w="1970034">
                  <a:extLst>
                    <a:ext uri="{9D8B030D-6E8A-4147-A177-3AD203B41FA5}">
                      <a16:colId xmlns:a16="http://schemas.microsoft.com/office/drawing/2014/main" val="3645462607"/>
                    </a:ext>
                  </a:extLst>
                </a:gridCol>
              </a:tblGrid>
              <a:tr h="60918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54107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algn="dist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IDLE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初始未接收資料或控制訊號模式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65564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dist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一般模式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810665"/>
                  </a:ext>
                </a:extLst>
              </a:tr>
              <a:tr h="609185">
                <a:tc>
                  <a:txBody>
                    <a:bodyPr/>
                    <a:lstStyle/>
                    <a:p>
                      <a:pPr algn="dist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START_CONTROL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控制速率模式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90191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E4AC79-458E-CF20-655A-96113758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6FF1-E319-1C2B-180C-8C735AA0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接收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7892A3A-32C4-7663-F8EA-B1712762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1075"/>
            <a:ext cx="10058400" cy="179109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0B8777-08FB-4C6E-E45B-9B287C17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65806C-78CB-E7FA-1638-3D70E733C0C2}"/>
              </a:ext>
            </a:extLst>
          </p:cNvPr>
          <p:cNvSpPr/>
          <p:nvPr/>
        </p:nvSpPr>
        <p:spPr>
          <a:xfrm>
            <a:off x="4251366" y="2236124"/>
            <a:ext cx="213756" cy="1450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B74C1E5-CF16-636A-C9C8-6B67C92A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3" y="3986492"/>
            <a:ext cx="4277587" cy="193040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3F6A16-7960-3841-C0D9-C1C6C5B20117}"/>
              </a:ext>
            </a:extLst>
          </p:cNvPr>
          <p:cNvSpPr/>
          <p:nvPr/>
        </p:nvSpPr>
        <p:spPr>
          <a:xfrm>
            <a:off x="4843356" y="2236124"/>
            <a:ext cx="213756" cy="145075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3FFA75-8F0C-E3FC-D895-A5E045D33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04" y="3986492"/>
            <a:ext cx="4444865" cy="1930406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F3120D0-9600-A101-002A-6D3DAC9A06A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65366" y="3686881"/>
            <a:ext cx="592878" cy="32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BA79C49-A273-BD3F-9FF9-B4C2D7B93D3A}"/>
              </a:ext>
            </a:extLst>
          </p:cNvPr>
          <p:cNvCxnSpPr>
            <a:cxnSpLocks/>
          </p:cNvCxnSpPr>
          <p:nvPr/>
        </p:nvCxnSpPr>
        <p:spPr>
          <a:xfrm>
            <a:off x="5057112" y="3540348"/>
            <a:ext cx="2203094" cy="446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1658B34-1100-881E-14E5-364EFA7099DF}"/>
              </a:ext>
            </a:extLst>
          </p:cNvPr>
          <p:cNvSpPr txBox="1"/>
          <p:nvPr/>
        </p:nvSpPr>
        <p:spPr>
          <a:xfrm>
            <a:off x="691953" y="5962750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接收文字訊號並發送至下一級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- 000       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E749311-D8BD-98AB-5BDC-41E46BAADAE4}"/>
              </a:ext>
            </a:extLst>
          </p:cNvPr>
          <p:cNvCxnSpPr>
            <a:cxnSpLocks/>
          </p:cNvCxnSpPr>
          <p:nvPr/>
        </p:nvCxnSpPr>
        <p:spPr>
          <a:xfrm>
            <a:off x="4926483" y="6152716"/>
            <a:ext cx="26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E33418-5602-AF61-B117-56DE87931A3A}"/>
              </a:ext>
            </a:extLst>
          </p:cNvPr>
          <p:cNvSpPr txBox="1"/>
          <p:nvPr/>
        </p:nvSpPr>
        <p:spPr>
          <a:xfrm>
            <a:off x="6417687" y="6003676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進入速率控制狀態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000         001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38E2FFC-D295-94B1-4E17-61A01E19998D}"/>
              </a:ext>
            </a:extLst>
          </p:cNvPr>
          <p:cNvCxnSpPr>
            <a:cxnSpLocks/>
          </p:cNvCxnSpPr>
          <p:nvPr/>
        </p:nvCxnSpPr>
        <p:spPr>
          <a:xfrm>
            <a:off x="9100266" y="6188342"/>
            <a:ext cx="28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6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6FF1-E319-1C2B-180C-8C735AA0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接收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7892A3A-32C4-7663-F8EA-B1712762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1075"/>
            <a:ext cx="10058400" cy="179109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0B8777-08FB-4C6E-E45B-9B287C17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65806C-78CB-E7FA-1638-3D70E733C0C2}"/>
              </a:ext>
            </a:extLst>
          </p:cNvPr>
          <p:cNvSpPr/>
          <p:nvPr/>
        </p:nvSpPr>
        <p:spPr>
          <a:xfrm>
            <a:off x="5068583" y="2252471"/>
            <a:ext cx="299064" cy="1450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3F6A16-7960-3841-C0D9-C1C6C5B20117}"/>
              </a:ext>
            </a:extLst>
          </p:cNvPr>
          <p:cNvSpPr/>
          <p:nvPr/>
        </p:nvSpPr>
        <p:spPr>
          <a:xfrm>
            <a:off x="6695906" y="2236124"/>
            <a:ext cx="213756" cy="145075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F3120D0-9600-A101-002A-6D3DAC9A06A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582583" y="3703228"/>
            <a:ext cx="635532" cy="32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BA79C49-A273-BD3F-9FF9-B4C2D7B93D3A}"/>
              </a:ext>
            </a:extLst>
          </p:cNvPr>
          <p:cNvCxnSpPr>
            <a:cxnSpLocks/>
          </p:cNvCxnSpPr>
          <p:nvPr/>
        </p:nvCxnSpPr>
        <p:spPr>
          <a:xfrm>
            <a:off x="6909662" y="3699646"/>
            <a:ext cx="1012904" cy="3736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1658B34-1100-881E-14E5-364EFA7099DF}"/>
              </a:ext>
            </a:extLst>
          </p:cNvPr>
          <p:cNvSpPr txBox="1"/>
          <p:nvPr/>
        </p:nvSpPr>
        <p:spPr>
          <a:xfrm>
            <a:off x="905709" y="5998097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速率切換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狀態不變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E33418-5602-AF61-B117-56DE87931A3A}"/>
              </a:ext>
            </a:extLst>
          </p:cNvPr>
          <p:cNvSpPr txBox="1"/>
          <p:nvPr/>
        </p:nvSpPr>
        <p:spPr>
          <a:xfrm>
            <a:off x="6008914" y="5998097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清空狀態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000         001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38E2FFC-D295-94B1-4E17-61A01E19998D}"/>
              </a:ext>
            </a:extLst>
          </p:cNvPr>
          <p:cNvCxnSpPr>
            <a:cxnSpLocks/>
          </p:cNvCxnSpPr>
          <p:nvPr/>
        </p:nvCxnSpPr>
        <p:spPr>
          <a:xfrm>
            <a:off x="7780409" y="6188342"/>
            <a:ext cx="28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5EE2378A-D2EE-DCC7-11A6-E6948FEC5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27216"/>
            <a:ext cx="4528115" cy="18669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144540-6CAF-3529-7097-551D16778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4073268"/>
            <a:ext cx="5511978" cy="174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9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6FF1-E319-1C2B-180C-8C735AA0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發送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0B8777-08FB-4C6E-E45B-9B287C17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ED568-11B9-47D5-9F3A-D51FDBECBF5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1658B34-1100-881E-14E5-364EFA7099DF}"/>
              </a:ext>
            </a:extLst>
          </p:cNvPr>
          <p:cNvSpPr txBox="1"/>
          <p:nvPr/>
        </p:nvSpPr>
        <p:spPr>
          <a:xfrm>
            <a:off x="905709" y="5998097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狀態轉換</a:t>
            </a:r>
            <a:r>
              <a:rPr lang="zh-TW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  <a:r>
              <a:rPr lang="zh-TW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18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E33418-5602-AF61-B117-56DE87931A3A}"/>
              </a:ext>
            </a:extLst>
          </p:cNvPr>
          <p:cNvSpPr txBox="1"/>
          <p:nvPr/>
        </p:nvSpPr>
        <p:spPr>
          <a:xfrm>
            <a:off x="6008914" y="5998097"/>
            <a:ext cx="510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狀態轉換</a:t>
            </a:r>
            <a:r>
              <a:rPr lang="zh-TW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TW" sz="18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zh-TW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START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38E2FFC-D295-94B1-4E17-61A01E19998D}"/>
              </a:ext>
            </a:extLst>
          </p:cNvPr>
          <p:cNvCxnSpPr>
            <a:cxnSpLocks/>
          </p:cNvCxnSpPr>
          <p:nvPr/>
        </p:nvCxnSpPr>
        <p:spPr>
          <a:xfrm>
            <a:off x="8386050" y="6173065"/>
            <a:ext cx="28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8DF3AB33-DE58-91DA-C7B9-A3FB83F9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17695"/>
            <a:ext cx="10613180" cy="1740163"/>
          </a:xfr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4DA3318-8A43-FA50-F730-DD27F0330A40}"/>
              </a:ext>
            </a:extLst>
          </p:cNvPr>
          <p:cNvSpPr/>
          <p:nvPr/>
        </p:nvSpPr>
        <p:spPr>
          <a:xfrm>
            <a:off x="5068583" y="2252471"/>
            <a:ext cx="213756" cy="14507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D0BA7E-572D-CE87-3760-05CC1E01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73268"/>
            <a:ext cx="4769130" cy="17812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F01C19F-0DDC-86AB-A828-D51BB21EA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68" y="4073268"/>
            <a:ext cx="5479992" cy="175768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191B7BA-C4E4-C218-6A37-ED87B82C888A}"/>
              </a:ext>
            </a:extLst>
          </p:cNvPr>
          <p:cNvSpPr/>
          <p:nvPr/>
        </p:nvSpPr>
        <p:spPr>
          <a:xfrm>
            <a:off x="5365870" y="2252470"/>
            <a:ext cx="213756" cy="145075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68C6F07-FB61-4082-C4DA-C0EC9132ADE5}"/>
              </a:ext>
            </a:extLst>
          </p:cNvPr>
          <p:cNvCxnSpPr>
            <a:cxnSpLocks/>
          </p:cNvCxnSpPr>
          <p:nvPr/>
        </p:nvCxnSpPr>
        <p:spPr>
          <a:xfrm flipH="1">
            <a:off x="4582583" y="3703228"/>
            <a:ext cx="635532" cy="32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6B1E3F9-BCD7-72CF-865C-A35139597EE2}"/>
              </a:ext>
            </a:extLst>
          </p:cNvPr>
          <p:cNvCxnSpPr>
            <a:cxnSpLocks/>
          </p:cNvCxnSpPr>
          <p:nvPr/>
        </p:nvCxnSpPr>
        <p:spPr>
          <a:xfrm>
            <a:off x="5502462" y="3699645"/>
            <a:ext cx="1407201" cy="3736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98C8F7-D5AD-3929-D6D2-2636F959B673}"/>
              </a:ext>
            </a:extLst>
          </p:cNvPr>
          <p:cNvCxnSpPr>
            <a:cxnSpLocks/>
          </p:cNvCxnSpPr>
          <p:nvPr/>
        </p:nvCxnSpPr>
        <p:spPr>
          <a:xfrm>
            <a:off x="2707667" y="6170961"/>
            <a:ext cx="28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6840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</TotalTime>
  <Words>353</Words>
  <Application>Microsoft Office PowerPoint</Application>
  <PresentationFormat>寬螢幕</PresentationFormat>
  <Paragraphs>65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標楷體</vt:lpstr>
      <vt:lpstr>Calibri</vt:lpstr>
      <vt:lpstr>Calibri Light</vt:lpstr>
      <vt:lpstr>Times New Roman</vt:lpstr>
      <vt:lpstr>回顧</vt:lpstr>
      <vt:lpstr>UART通信技術實現跑馬燈控制</vt:lpstr>
      <vt:lpstr>OUTLINE</vt:lpstr>
      <vt:lpstr>題目介紹</vt:lpstr>
      <vt:lpstr>架構圖</vt:lpstr>
      <vt:lpstr>Receive FSM</vt:lpstr>
      <vt:lpstr>TX FSM</vt:lpstr>
      <vt:lpstr>接收FSM波型模擬(一)</vt:lpstr>
      <vt:lpstr>接收FSM波型模擬(二)</vt:lpstr>
      <vt:lpstr>發送FSM波型模擬(一)</vt:lpstr>
      <vt:lpstr>發送FSM波型模擬(二)</vt:lpstr>
      <vt:lpstr>FIFO 波型模擬-寬度：8   深度：3</vt:lpstr>
      <vt:lpstr>TX DEMO</vt:lpstr>
      <vt:lpstr>報告結束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陳琪揚</dc:creator>
  <cp:lastModifiedBy>陳琪揚</cp:lastModifiedBy>
  <cp:revision>27</cp:revision>
  <dcterms:created xsi:type="dcterms:W3CDTF">2024-01-11T17:14:01Z</dcterms:created>
  <dcterms:modified xsi:type="dcterms:W3CDTF">2024-01-14T10:27:24Z</dcterms:modified>
</cp:coreProperties>
</file>